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58" r:id="rId5"/>
    <p:sldId id="300" r:id="rId6"/>
    <p:sldId id="259" r:id="rId7"/>
    <p:sldId id="263" r:id="rId8"/>
    <p:sldId id="299" r:id="rId9"/>
    <p:sldId id="260" r:id="rId10"/>
    <p:sldId id="262" r:id="rId11"/>
    <p:sldId id="266" r:id="rId12"/>
    <p:sldId id="301" r:id="rId13"/>
    <p:sldId id="302" r:id="rId14"/>
    <p:sldId id="274" r:id="rId15"/>
    <p:sldId id="270" r:id="rId16"/>
    <p:sldId id="271" r:id="rId17"/>
    <p:sldId id="277" r:id="rId18"/>
    <p:sldId id="278" r:id="rId19"/>
    <p:sldId id="303" r:id="rId20"/>
    <p:sldId id="279" r:id="rId21"/>
    <p:sldId id="304" r:id="rId22"/>
    <p:sldId id="280" r:id="rId23"/>
    <p:sldId id="284" r:id="rId24"/>
    <p:sldId id="283" r:id="rId25"/>
    <p:sldId id="305" r:id="rId26"/>
    <p:sldId id="291" r:id="rId27"/>
    <p:sldId id="292" r:id="rId28"/>
    <p:sldId id="306" r:id="rId29"/>
    <p:sldId id="307" r:id="rId30"/>
    <p:sldId id="308" r:id="rId31"/>
    <p:sldId id="30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://www.miniphysics.com/2010/11/emf-induced-in-straight-conductor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L Physics multiple choice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Nov 2011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40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Egg drop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83" y="2133600"/>
            <a:ext cx="8564035" cy="28194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0" y="2845468"/>
            <a:ext cx="6781800" cy="685799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53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Heating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39" y="1780706"/>
            <a:ext cx="8175545" cy="3400893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54004" y="2971800"/>
            <a:ext cx="8569780" cy="837012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72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Kelvin Temperature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85" y="1752600"/>
            <a:ext cx="8854289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121920" y="3886200"/>
            <a:ext cx="3002280" cy="65532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58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1" y="1752600"/>
            <a:ext cx="8969744" cy="3733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Thermometer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4526280"/>
            <a:ext cx="5029200" cy="65532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81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" y="1409700"/>
            <a:ext cx="8787827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SHM </a:t>
            </a: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6200" y="2133600"/>
            <a:ext cx="2286000" cy="8382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93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44" y="1219200"/>
            <a:ext cx="836011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SHM 2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133600" y="3962400"/>
            <a:ext cx="2362198" cy="19812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45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Electromagnetic spectrum</a:t>
            </a:r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904999"/>
            <a:ext cx="8748675" cy="289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152400" y="3505200"/>
            <a:ext cx="3886200" cy="6858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65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1"/>
            <a:ext cx="8086337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Internal resistance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685800" y="4495800"/>
            <a:ext cx="1178048" cy="533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22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Resistance of wire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59" y="1676400"/>
            <a:ext cx="8775341" cy="38862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72976" y="5013960"/>
            <a:ext cx="1503424" cy="70104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04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Electron Volt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77" y="1828800"/>
            <a:ext cx="8660456" cy="32766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0" y="3276600"/>
            <a:ext cx="5237224" cy="8382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4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09799"/>
            <a:ext cx="8908611" cy="31242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Age of the Universe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56827" y="4038600"/>
            <a:ext cx="1828800" cy="6858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49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25" y="1600200"/>
            <a:ext cx="8802390" cy="3733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Gravitational Field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6200" y="3810000"/>
            <a:ext cx="2209800" cy="7620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20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8" y="2133600"/>
            <a:ext cx="8668284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Electric Field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209800" y="2590800"/>
            <a:ext cx="2133600" cy="21336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81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36979"/>
            <a:ext cx="8077200" cy="5671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The Ampere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81000" y="4572000"/>
            <a:ext cx="2133600" cy="6096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03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Alpha decay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6" y="1981200"/>
            <a:ext cx="8567965" cy="274319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21920" y="2590800"/>
            <a:ext cx="1554480" cy="533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49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Alpha scattering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5720" y="6488668"/>
            <a:ext cx="8351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www.miniphysics.com/2010/11/emf-induced-in-straight-conductor.html</a:t>
            </a:r>
            <a:endParaRPr lang="en-GB" dirty="0" smtClean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849752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76200" y="3352800"/>
            <a:ext cx="7924800" cy="7620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6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97" y="1981200"/>
            <a:ext cx="8998331" cy="2971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Decay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2362200"/>
            <a:ext cx="3581400" cy="7620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51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44045"/>
            <a:ext cx="6088063" cy="391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Si Units 2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04800" y="2895600"/>
            <a:ext cx="3276600" cy="6477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438400" y="6019800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o</a:t>
            </a:r>
            <a:r>
              <a:rPr lang="en-GB" sz="2000" b="1" dirty="0" smtClean="0"/>
              <a:t>r Jmol</a:t>
            </a:r>
            <a:r>
              <a:rPr lang="en-GB" sz="2000" b="1" baseline="30000" dirty="0" smtClean="0"/>
              <a:t>-1</a:t>
            </a:r>
            <a:r>
              <a:rPr lang="en-GB" sz="2000" b="1" dirty="0" smtClean="0"/>
              <a:t> for Chemists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85529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11" y="2057400"/>
            <a:ext cx="8993689" cy="312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Fission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3352800"/>
            <a:ext cx="3657600" cy="6858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0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1676401"/>
            <a:ext cx="8486058" cy="334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Wind power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37160" y="3962400"/>
            <a:ext cx="1996440" cy="524683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7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Albedo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52600"/>
            <a:ext cx="8757634" cy="356668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37160" y="3886200"/>
            <a:ext cx="1996440" cy="524683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19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SI Units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27" y="1219200"/>
            <a:ext cx="901566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28600" y="4114800"/>
            <a:ext cx="1828800" cy="6858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00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Intensity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50" y="1905000"/>
            <a:ext cx="8648846" cy="31242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3688" y="2819400"/>
            <a:ext cx="1996440" cy="524683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69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Enhanced greenhouse effect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81200"/>
            <a:ext cx="8920974" cy="33528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3688" y="3285317"/>
            <a:ext cx="5528912" cy="753283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83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15" y="1793283"/>
            <a:ext cx="8841571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Centripetal Force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6200" y="3657600"/>
            <a:ext cx="1828800" cy="6858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4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896629"/>
            <a:ext cx="6816436" cy="59613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Vector Sum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4267200" y="3534414"/>
            <a:ext cx="3200400" cy="1875786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96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Acceleration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05" y="966788"/>
            <a:ext cx="8008295" cy="5815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533400" y="4800600"/>
            <a:ext cx="2286000" cy="533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3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00200"/>
            <a:ext cx="9007986" cy="3352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Motion under gravity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4191000"/>
            <a:ext cx="2286000" cy="533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41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88" y="1609886"/>
            <a:ext cx="8747512" cy="3419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Easy one?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04800" y="4038600"/>
            <a:ext cx="1828800" cy="6858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57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No resultant force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94" y="1066800"/>
            <a:ext cx="840810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381000" y="5715000"/>
            <a:ext cx="2286000" cy="533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7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75</Words>
  <Application>Microsoft Office PowerPoint</Application>
  <PresentationFormat>On-screen Show (4:3)</PresentationFormat>
  <Paragraphs>34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 Physics multiple choice questions</vt:lpstr>
      <vt:lpstr>Age of the Universe</vt:lpstr>
      <vt:lpstr>SI Units</vt:lpstr>
      <vt:lpstr>Centripetal Force</vt:lpstr>
      <vt:lpstr>Vector Sum</vt:lpstr>
      <vt:lpstr>Acceleration</vt:lpstr>
      <vt:lpstr>Motion under gravity</vt:lpstr>
      <vt:lpstr>Easy one?</vt:lpstr>
      <vt:lpstr>No resultant force</vt:lpstr>
      <vt:lpstr>Egg drop</vt:lpstr>
      <vt:lpstr>Heating</vt:lpstr>
      <vt:lpstr>Kelvin Temperature</vt:lpstr>
      <vt:lpstr>Thermometer</vt:lpstr>
      <vt:lpstr>SHM 1</vt:lpstr>
      <vt:lpstr>SHM 2</vt:lpstr>
      <vt:lpstr>Electromagnetic spectrum</vt:lpstr>
      <vt:lpstr>Internal resistance</vt:lpstr>
      <vt:lpstr>Resistance of wire</vt:lpstr>
      <vt:lpstr>Electron Volt</vt:lpstr>
      <vt:lpstr>Gravitational Field</vt:lpstr>
      <vt:lpstr>Electric Field</vt:lpstr>
      <vt:lpstr>The Ampere</vt:lpstr>
      <vt:lpstr>Alpha decay</vt:lpstr>
      <vt:lpstr>Alpha scattering</vt:lpstr>
      <vt:lpstr>Decay</vt:lpstr>
      <vt:lpstr>Si Units 2</vt:lpstr>
      <vt:lpstr>Fission</vt:lpstr>
      <vt:lpstr>Wind power</vt:lpstr>
      <vt:lpstr>Albedo</vt:lpstr>
      <vt:lpstr>Intensity</vt:lpstr>
      <vt:lpstr>Enhanced greenhouse effect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 Physics multiple choice questions</dc:title>
  <dc:creator>User</dc:creator>
  <cp:lastModifiedBy>User</cp:lastModifiedBy>
  <cp:revision>37</cp:revision>
  <dcterms:created xsi:type="dcterms:W3CDTF">2006-08-16T00:00:00Z</dcterms:created>
  <dcterms:modified xsi:type="dcterms:W3CDTF">2014-04-11T19:57:32Z</dcterms:modified>
</cp:coreProperties>
</file>